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58" r:id="rId7"/>
    <p:sldId id="264" r:id="rId8"/>
    <p:sldId id="265" r:id="rId9"/>
    <p:sldId id="266" r:id="rId10"/>
    <p:sldId id="267" r:id="rId11"/>
    <p:sldId id="268" r:id="rId12"/>
    <p:sldId id="269" r:id="rId13"/>
    <p:sldId id="259" r:id="rId14"/>
    <p:sldId id="260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23B9CBB-F8BC-4CE1-81EF-BBF2DEF73EBB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F9E3D39-4F15-44AB-B91F-1898DBB1B8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B9CBB-F8BC-4CE1-81EF-BBF2DEF73EBB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E3D39-4F15-44AB-B91F-1898DBB1B8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B9CBB-F8BC-4CE1-81EF-BBF2DEF73EBB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E3D39-4F15-44AB-B91F-1898DBB1B8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23B9CBB-F8BC-4CE1-81EF-BBF2DEF73EBB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E3D39-4F15-44AB-B91F-1898DBB1B8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23B9CBB-F8BC-4CE1-81EF-BBF2DEF73EBB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F9E3D39-4F15-44AB-B91F-1898DBB1B84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23B9CBB-F8BC-4CE1-81EF-BBF2DEF73EBB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F9E3D39-4F15-44AB-B91F-1898DBB1B8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23B9CBB-F8BC-4CE1-81EF-BBF2DEF73EBB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F9E3D39-4F15-44AB-B91F-1898DBB1B8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B9CBB-F8BC-4CE1-81EF-BBF2DEF73EBB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E3D39-4F15-44AB-B91F-1898DBB1B8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23B9CBB-F8BC-4CE1-81EF-BBF2DEF73EBB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F9E3D39-4F15-44AB-B91F-1898DBB1B8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23B9CBB-F8BC-4CE1-81EF-BBF2DEF73EBB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F9E3D39-4F15-44AB-B91F-1898DBB1B8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23B9CBB-F8BC-4CE1-81EF-BBF2DEF73EBB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F9E3D39-4F15-44AB-B91F-1898DBB1B8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23B9CBB-F8BC-4CE1-81EF-BBF2DEF73EBB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F9E3D39-4F15-44AB-B91F-1898DBB1B8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8062912" cy="29523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ЯВЛЕНИЕ </a:t>
            </a:r>
            <a:br>
              <a:rPr lang="ru-RU" sz="3600" b="1" dirty="0" smtClean="0"/>
            </a:br>
            <a:r>
              <a:rPr lang="ru-RU" sz="3600" b="1" dirty="0" smtClean="0"/>
              <a:t>МЕТАГАЛАКТИЧЕСКОЙ РАСЫ ЗЕМЛЯН </a:t>
            </a:r>
            <a:br>
              <a:rPr lang="ru-RU" sz="3600" b="1" dirty="0" smtClean="0"/>
            </a:br>
            <a:r>
              <a:rPr lang="ru-RU" sz="3600" b="1" dirty="0" smtClean="0"/>
              <a:t>ИЗНАЧАЛЬНО ВЫШЕСТОЯЩИМ ОТЦОМ</a:t>
            </a:r>
            <a:br>
              <a:rPr lang="ru-RU" sz="3600" b="1" dirty="0" smtClean="0"/>
            </a:br>
            <a:r>
              <a:rPr lang="ru-RU" sz="3600" b="1" dirty="0" smtClean="0"/>
              <a:t>19 февраля 2015 года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005064"/>
            <a:ext cx="8062912" cy="1440160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ПРАЗДНИКИ ИДИВО</a:t>
            </a:r>
          </a:p>
          <a:p>
            <a:endParaRPr lang="ru-RU" dirty="0" smtClean="0"/>
          </a:p>
          <a:p>
            <a:r>
              <a:rPr lang="ru-RU" b="1" dirty="0" smtClean="0"/>
              <a:t>ЦИВИЛИЗАЦИЯ ИДИВО</a:t>
            </a:r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/>
              <a:t>Наша </a:t>
            </a:r>
            <a:r>
              <a:rPr lang="ru-RU" sz="3200" b="1" dirty="0" smtClean="0"/>
              <a:t>форма цивилизованности </a:t>
            </a:r>
            <a:r>
              <a:rPr lang="ru-RU" sz="3200" b="1" dirty="0" smtClean="0"/>
              <a:t>введена </a:t>
            </a:r>
            <a:r>
              <a:rPr lang="ru-RU" sz="3200" b="1" dirty="0" smtClean="0"/>
              <a:t>в Совет Метагалактики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/>
              <a:t>…наша форма цивилизованности теперь введена в Совет Метагалактики, как одна из форм цивилизованной человеческой жизни. До этого нас там не было. </a:t>
            </a:r>
          </a:p>
          <a:p>
            <a:pPr algn="just"/>
            <a:r>
              <a:rPr lang="ru-RU" dirty="0" smtClean="0"/>
              <a:t>То есть, разница в чём: одно дело, когда на Совете служащие, и это полномочия от Отца по развитию жизни, а другое дело, когда на Совете собственно Человек как таковой, который может не служить в ИДИВО, но при этом для Метагалактики представлять человеческую форму жизни. Это как бы иное качество.</a:t>
            </a:r>
          </a:p>
          <a:p>
            <a:pPr algn="just"/>
            <a:r>
              <a:rPr lang="ru-RU" b="1" dirty="0" smtClean="0"/>
              <a:t>Мы как служащие дотянули наш человеческий вид планетарной жизни до цивилизованных отношений, внимание, с другими разумными цивилизациями и Метагалактики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Чтобы было понятно, даже боги дотягивались только до Галактики, не выше. А Галактика – это животные формы жизни, и даже ангелы дотягивались только до Солнечной Системы.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П</a:t>
            </a:r>
            <a:r>
              <a:rPr lang="ru-RU" sz="3200" b="1" dirty="0" smtClean="0"/>
              <a:t>редставительство </a:t>
            </a:r>
            <a:br>
              <a:rPr lang="ru-RU" sz="3200" b="1" dirty="0" smtClean="0"/>
            </a:br>
            <a:r>
              <a:rPr lang="ru-RU" sz="3200" b="1" dirty="0" smtClean="0"/>
              <a:t>в восьмом виде </a:t>
            </a:r>
            <a:r>
              <a:rPr lang="ru-RU" sz="3200" b="1" dirty="0" smtClean="0"/>
              <a:t>жизни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По парадигме, которую Отец утвердил для Метагалактической Цивилизации Землян: Солнечная Система – второй вид жизни, Галактика – третий вид жизни, Метагалактика – восьмой вид жизни. </a:t>
            </a:r>
            <a:endParaRPr lang="ru-RU" dirty="0" smtClean="0"/>
          </a:p>
          <a:p>
            <a:pPr algn="just"/>
            <a:r>
              <a:rPr lang="ru-RU" dirty="0" smtClean="0"/>
              <a:t>Мы </a:t>
            </a:r>
            <a:r>
              <a:rPr lang="ru-RU" dirty="0" smtClean="0"/>
              <a:t>с вами дотянулись до представительства в восьмом виде жизни.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Наша цивилизация привносит </a:t>
            </a:r>
            <a:br>
              <a:rPr lang="ru-RU" sz="2800" b="1" dirty="0" smtClean="0"/>
            </a:br>
            <a:r>
              <a:rPr lang="ru-RU" sz="2800" b="1" dirty="0" smtClean="0"/>
              <a:t>другим цивилизациям </a:t>
            </a:r>
            <a:br>
              <a:rPr lang="ru-RU" sz="2800" b="1" dirty="0" smtClean="0"/>
            </a:br>
            <a:r>
              <a:rPr lang="ru-RU" sz="2800" b="1" dirty="0" smtClean="0"/>
              <a:t>умение внутренне жить Отцом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Нам удалось пробить то, чего никому пока никогда не удавалось. Поэтому мы маленькие, не всегда разумные, ну по отношению к другим цивилизациям, в какой-то степени технически, социально ещё не развиты.</a:t>
            </a:r>
          </a:p>
          <a:p>
            <a:pPr algn="just"/>
            <a:r>
              <a:rPr lang="ru-RU" b="1" dirty="0" smtClean="0"/>
              <a:t>Но мы очень развиты внутренне Отцом, и очень глубоко творимся командой Отца, то есть Владыками, Ипостасями Основ. </a:t>
            </a:r>
          </a:p>
          <a:p>
            <a:pPr algn="just"/>
            <a:r>
              <a:rPr lang="ru-RU" dirty="0" smtClean="0"/>
              <a:t>И вот это внутреннее творение оказалось грандиознее, чем все технические достижения других цивилизаций, чем все </a:t>
            </a:r>
            <a:r>
              <a:rPr lang="ru-RU" dirty="0" err="1" smtClean="0"/>
              <a:t>социально-цивилизационные</a:t>
            </a:r>
            <a:r>
              <a:rPr lang="ru-RU" dirty="0" smtClean="0"/>
              <a:t> достижения других цивилизаций.</a:t>
            </a:r>
          </a:p>
          <a:p>
            <a:pPr algn="just"/>
            <a:r>
              <a:rPr lang="ru-RU" b="1" dirty="0" smtClean="0"/>
              <a:t>И наша цивилизация привносит другим цивилизациям умение внутренне жить Отцом. </a:t>
            </a:r>
            <a:r>
              <a:rPr lang="ru-RU" dirty="0" smtClean="0"/>
              <a:t>Чего, как оказалось, у них маловато.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Жизнь </a:t>
            </a:r>
            <a:br>
              <a:rPr lang="ru-RU" sz="3200" b="1" dirty="0" smtClean="0"/>
            </a:br>
            <a:r>
              <a:rPr lang="ru-RU" sz="3200" b="1" dirty="0" smtClean="0"/>
              <a:t>становится пятым горизонтом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/>
              <a:t>Нам предстоит откорректировать многие смыслы, которыми мы до этого пользовались. </a:t>
            </a:r>
          </a:p>
          <a:p>
            <a:pPr algn="just"/>
            <a:r>
              <a:rPr lang="ru-RU" b="1" dirty="0" smtClean="0"/>
              <a:t>Ц</a:t>
            </a:r>
            <a:r>
              <a:rPr lang="ru-RU" b="1" dirty="0" smtClean="0"/>
              <a:t>арства </a:t>
            </a:r>
            <a:r>
              <a:rPr lang="ru-RU" b="1" dirty="0" smtClean="0"/>
              <a:t>жизни окончательно перестроены</a:t>
            </a:r>
            <a:r>
              <a:rPr lang="ru-RU" dirty="0" smtClean="0"/>
              <a:t> </a:t>
            </a:r>
            <a:r>
              <a:rPr lang="ru-RU" b="1" dirty="0" smtClean="0"/>
              <a:t>на пятый горизонт выражения</a:t>
            </a:r>
            <a:r>
              <a:rPr lang="ru-RU" dirty="0" smtClean="0"/>
              <a:t>. …новая Метагалактическая Самоорганизация и царства жизни стали пятым выражением.</a:t>
            </a:r>
          </a:p>
          <a:p>
            <a:pPr algn="just"/>
            <a:r>
              <a:rPr lang="ru-RU" dirty="0" smtClean="0"/>
              <a:t>Метагалактику как Проявление, мы знаем, как шестое Явление, а в </a:t>
            </a:r>
            <a:r>
              <a:rPr lang="ru-RU" b="1" dirty="0" smtClean="0"/>
              <a:t>Метагалактической Цивилизации Землян Отец утвердил Метагалактику как восьмое Явление</a:t>
            </a:r>
            <a:r>
              <a:rPr lang="ru-RU" dirty="0" smtClean="0"/>
              <a:t>.</a:t>
            </a:r>
          </a:p>
          <a:p>
            <a:pPr algn="just">
              <a:buNone/>
            </a:pPr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Корректировка </a:t>
            </a:r>
            <a:br>
              <a:rPr lang="ru-RU" sz="3200" b="1" dirty="0" smtClean="0"/>
            </a:br>
            <a:r>
              <a:rPr lang="ru-RU" sz="3200" b="1" dirty="0" smtClean="0"/>
              <a:t>качества видов жизни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фактически Метагалактика стала восьмым видом жизни.</a:t>
            </a:r>
          </a:p>
          <a:p>
            <a:pPr algn="just"/>
            <a:r>
              <a:rPr lang="ru-RU" dirty="0" smtClean="0"/>
              <a:t>Отсюда у нас соответствующая корректировка пойдёт по видам жизни не в названии, а в качестве видов жизни.</a:t>
            </a:r>
          </a:p>
          <a:p>
            <a:pPr algn="just"/>
            <a:r>
              <a:rPr lang="ru-RU" dirty="0" smtClean="0"/>
              <a:t>Соответствующая корректировка пойдёт по 16-рице Сердец. …может быть и в названиях, …в насыщении Сердца жизнью.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x-none" sz="3200" b="1" smtClean="0"/>
              <a:t>Метагалактическая Цивилизация Землян в многообразии наций планеты Земля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Метагалактическая Цивилизация Землян утверждена единством в многообразии. </a:t>
            </a:r>
          </a:p>
          <a:p>
            <a:pPr algn="just"/>
            <a:r>
              <a:rPr lang="ru-RU" dirty="0" smtClean="0"/>
              <a:t>Формула смотрится так: </a:t>
            </a:r>
            <a:r>
              <a:rPr lang="ru-RU" b="1" i="1" dirty="0" smtClean="0"/>
              <a:t>«Единство Метагалактической Цивилизации Землян в многообразии наций планеты Земля».</a:t>
            </a:r>
          </a:p>
          <a:p>
            <a:pPr algn="just"/>
            <a:r>
              <a:rPr lang="ru-RU" dirty="0" smtClean="0"/>
              <a:t>…от двухсот до четырёхсот лет будет формироваться единая команда, когда землянин будет просто землянином, а не русским, европейцем, китайцем…</a:t>
            </a:r>
          </a:p>
          <a:p>
            <a:pPr algn="just"/>
            <a:r>
              <a:rPr lang="ru-RU" dirty="0" smtClean="0"/>
              <a:t>…когда у нас уйдёт вот этот смысл.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err="1" smtClean="0"/>
              <a:t>Аматические</a:t>
            </a:r>
            <a:r>
              <a:rPr lang="ru-RU" sz="3200" b="1" dirty="0" smtClean="0"/>
              <a:t> условия Метагалактической цивилизации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…где Отец утвердил Метагалактическую цивилизацию? Он утвердил Метагалактическую цивилизацию Земли как восьмой уровень, то есть базово наша Метагалактическая цивилизация является </a:t>
            </a:r>
            <a:r>
              <a:rPr lang="ru-RU" dirty="0" err="1" smtClean="0"/>
              <a:t>аматической</a:t>
            </a:r>
            <a:r>
              <a:rPr lang="ru-RU" dirty="0" smtClean="0"/>
              <a:t>… или </a:t>
            </a:r>
            <a:r>
              <a:rPr lang="ru-RU" dirty="0" err="1" smtClean="0"/>
              <a:t>сиаматической</a:t>
            </a:r>
            <a:r>
              <a:rPr lang="ru-RU" dirty="0" smtClean="0"/>
              <a:t>, если взять восьмое проявление. </a:t>
            </a:r>
          </a:p>
          <a:p>
            <a:pPr algn="just"/>
            <a:r>
              <a:rPr lang="ru-RU" dirty="0" smtClean="0"/>
              <a:t>Значит все условия, которые будут срабатывать в нашей цивилизации, будут какими? </a:t>
            </a:r>
            <a:r>
              <a:rPr lang="ru-RU" dirty="0" err="1" smtClean="0"/>
              <a:t>Аматическими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…или другой вариант. Седьмой горизонт – вершина Иерархии, а восьмой горизонт – вершина Дом. И наша цивилизация утверждена в вершине явления Дома. Домашняя цивилизация. </a:t>
            </a:r>
            <a:r>
              <a:rPr lang="ru-RU" b="1" dirty="0" smtClean="0"/>
              <a:t>Метагалактическая цивилизация, действующая Домом.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Источник: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21 Синтез ИВО, 21-22 февраля 2015, ДИВО 191 Про, Санкт-Петербург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19 ФЕВРАЛЯ – ПРАЗДНИК ИДИВО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40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 smtClean="0"/>
              <a:t>19</a:t>
            </a:r>
            <a:r>
              <a:rPr lang="ru-RU" dirty="0" smtClean="0"/>
              <a:t> числа этого месяца, и у нас теперь будет такой </a:t>
            </a:r>
            <a:r>
              <a:rPr lang="ru-RU" b="1" dirty="0" smtClean="0"/>
              <a:t>Праздник</a:t>
            </a:r>
            <a:r>
              <a:rPr lang="ru-RU" dirty="0" smtClean="0"/>
              <a:t> в </a:t>
            </a:r>
            <a:r>
              <a:rPr lang="ru-RU" b="1" dirty="0" smtClean="0"/>
              <a:t>ИДИВО</a:t>
            </a:r>
            <a:r>
              <a:rPr lang="ru-RU" dirty="0" smtClean="0"/>
              <a:t>, сегодня утром Владыка это официально подтвердил. </a:t>
            </a:r>
          </a:p>
          <a:p>
            <a:pPr algn="just"/>
            <a:r>
              <a:rPr lang="ru-RU" dirty="0" smtClean="0"/>
              <a:t>Отец утвердил на Планете официально и объявил это: </a:t>
            </a:r>
            <a:r>
              <a:rPr lang="ru-RU" b="1" dirty="0" smtClean="0"/>
              <a:t>Метагалактическую Цивилизацию Землян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…когда Отец что-то решает, для того чтобы это на Планете зафиксировалось и вошло в какую-то организованную жизнь, нужно где-то два-три дня. …сегодня в 5 утра меня подняли после вчерашнего Совета и объявили, что условия дошли до Планеты. …и мы </a:t>
            </a:r>
            <a:r>
              <a:rPr lang="ru-RU" b="1" dirty="0" smtClean="0"/>
              <a:t>начали официально</a:t>
            </a:r>
            <a:r>
              <a:rPr lang="ru-RU" dirty="0" smtClean="0"/>
              <a:t> </a:t>
            </a:r>
            <a:r>
              <a:rPr lang="ru-RU" b="1" dirty="0" smtClean="0"/>
              <a:t>признаваться</a:t>
            </a:r>
            <a:r>
              <a:rPr lang="ru-RU" dirty="0" smtClean="0"/>
              <a:t> </a:t>
            </a:r>
            <a:r>
              <a:rPr lang="ru-RU" b="1" dirty="0" smtClean="0"/>
              <a:t>сегодня в 5 утра Метагалактической Цивилизацией Землян.</a:t>
            </a:r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Почему это важно?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Пока нас не признавали Метагалактической Цивилизацией Землян, на нас смотрели как на растущее царство. Люди природы, …царства жизни. Царства жизни – это кошечки, </a:t>
            </a:r>
            <a:r>
              <a:rPr lang="ru-RU" dirty="0" err="1" smtClean="0"/>
              <a:t>собачечки</a:t>
            </a:r>
            <a:r>
              <a:rPr lang="ru-RU" dirty="0" smtClean="0"/>
              <a:t>, птички, некоторые из них говорливые… ну как попугайчики. </a:t>
            </a:r>
          </a:p>
          <a:p>
            <a:pPr algn="just"/>
            <a:r>
              <a:rPr lang="ru-RU" dirty="0" smtClean="0"/>
              <a:t>…люди, но отношение к ним, как к дополнительной эволюционной составляющей в Метагалактике. Один из видов разнообразия жизни на планете.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Преодоление инерционной жизни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Есть …планеты Материнского пути, где жизнь просто должна быть сохранена и находится в слегка спящем состоянии. </a:t>
            </a:r>
          </a:p>
          <a:p>
            <a:pPr algn="just"/>
            <a:r>
              <a:rPr lang="ru-RU" dirty="0" smtClean="0"/>
              <a:t>Последние тысячу лет мы в какой-то степени преодолевали попытку не войти в такое состояние.</a:t>
            </a:r>
          </a:p>
          <a:p>
            <a:pPr algn="just"/>
            <a:r>
              <a:rPr lang="ru-RU" dirty="0" smtClean="0"/>
              <a:t> …именно тем, что 19-го числа нас окончательно утвердили как Метагалактическую Цивилизацию Землян, мы этот тип инерционной жизни преодолели. </a:t>
            </a:r>
          </a:p>
          <a:p>
            <a:pPr algn="just"/>
            <a:r>
              <a:rPr lang="ru-RU" dirty="0" smtClean="0"/>
              <a:t>…мы фактически стали официальной цивилизацией во всей Метагалактике.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smtClean="0"/>
              <a:t>Метагалактика </a:t>
            </a:r>
            <a:br>
              <a:rPr lang="ru-RU" sz="2800" b="1" smtClean="0"/>
            </a:br>
            <a:r>
              <a:rPr lang="ru-RU" sz="2800" b="1" smtClean="0"/>
              <a:t>как </a:t>
            </a:r>
            <a:r>
              <a:rPr lang="ru-RU" sz="2800" b="1" dirty="0" smtClean="0"/>
              <a:t>вид материи – шестая</a:t>
            </a:r>
            <a:r>
              <a:rPr lang="ru-RU" sz="2800" b="1" smtClean="0"/>
              <a:t>, </a:t>
            </a:r>
            <a:br>
              <a:rPr lang="ru-RU" sz="2800" b="1" smtClean="0"/>
            </a:br>
            <a:r>
              <a:rPr lang="ru-RU" sz="2800" b="1" smtClean="0"/>
              <a:t>как </a:t>
            </a:r>
            <a:r>
              <a:rPr lang="ru-RU" sz="2800" b="1" dirty="0" smtClean="0"/>
              <a:t>вид жизни – восьмая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Мы могли этого добиваться ещё пару сотен лет, действуя в Метагалактике и развиваясь в Метагалактике, но на нас не реагировали бы официально.</a:t>
            </a:r>
          </a:p>
          <a:p>
            <a:pPr algn="just"/>
            <a:r>
              <a:rPr lang="ru-RU" dirty="0" smtClean="0"/>
              <a:t>…такой факт в Метагалактике тоже есть, цивилизации развиваются по-разному.</a:t>
            </a:r>
          </a:p>
          <a:p>
            <a:pPr algn="just"/>
            <a:r>
              <a:rPr lang="ru-RU" dirty="0" smtClean="0"/>
              <a:t>Мы теперь стали официальной цивилизацией Метагалактического пути, причём, шестого Метагалактического пути.</a:t>
            </a:r>
          </a:p>
          <a:p>
            <a:pPr algn="just"/>
            <a:r>
              <a:rPr lang="ru-RU" dirty="0" smtClean="0"/>
              <a:t>…нам надо различить, что вид жизни </a:t>
            </a:r>
            <a:r>
              <a:rPr lang="ru-RU" dirty="0" err="1" smtClean="0"/>
              <a:t>Метагалактически</a:t>
            </a:r>
            <a:r>
              <a:rPr lang="ru-RU" dirty="0" smtClean="0"/>
              <a:t> у нас будет восьмой, а вид материи, проявленной материи, будет шестой.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91264" cy="150532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ОТЛИЧИЕ МЕТАГАЛАКТИЧЕСКОЙ РАСЫ И МЕТАГАЛАКТИЧЕСКОЙ ЦИВИЛИЗАЦИИ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Это то же самое, что и Метагалактическая Раса Землян. </a:t>
            </a:r>
          </a:p>
          <a:p>
            <a:pPr algn="just"/>
            <a:r>
              <a:rPr lang="ru-RU" dirty="0" smtClean="0"/>
              <a:t>Но </a:t>
            </a:r>
            <a:r>
              <a:rPr lang="ru-RU" b="1" dirty="0" smtClean="0"/>
              <a:t>метагалактическая раса </a:t>
            </a:r>
            <a:r>
              <a:rPr lang="ru-RU" dirty="0" smtClean="0"/>
              <a:t>– это </a:t>
            </a:r>
            <a:r>
              <a:rPr lang="ru-RU" b="1" dirty="0" smtClean="0"/>
              <a:t>фиксация формы жизни и активация формы жизни на Планете</a:t>
            </a:r>
            <a:r>
              <a:rPr lang="ru-RU" dirty="0" smtClean="0"/>
              <a:t>, которая соответствует метагалактическому выражению.</a:t>
            </a:r>
          </a:p>
          <a:p>
            <a:pPr algn="just"/>
            <a:r>
              <a:rPr lang="ru-RU" dirty="0" smtClean="0"/>
              <a:t>А вот в отличие от формы жизни, как расы, </a:t>
            </a:r>
            <a:r>
              <a:rPr lang="ru-RU" b="1" dirty="0" smtClean="0"/>
              <a:t>метагалактическая цивилизация землян </a:t>
            </a:r>
            <a:r>
              <a:rPr lang="ru-RU" dirty="0" smtClean="0"/>
              <a:t>– </a:t>
            </a:r>
            <a:r>
              <a:rPr lang="ru-RU" b="1" dirty="0" smtClean="0"/>
              <a:t>это активация, </a:t>
            </a:r>
            <a:r>
              <a:rPr lang="ru-RU" dirty="0" smtClean="0"/>
              <a:t>собственно, </a:t>
            </a:r>
            <a:r>
              <a:rPr lang="ru-RU" b="1" dirty="0" smtClean="0"/>
              <a:t>нашего пути. </a:t>
            </a:r>
          </a:p>
          <a:p>
            <a:pPr algn="just"/>
            <a:r>
              <a:rPr lang="ru-RU" dirty="0" smtClean="0"/>
              <a:t>И в четверг была Явлена Воля Отца, причём, она была явлена в довольно широком варианте, когда вся Иерархия в этом была задействована, и сейчас идут процессы выражения этой Воли </a:t>
            </a:r>
            <a:r>
              <a:rPr lang="ru-RU" dirty="0" smtClean="0"/>
              <a:t>Отца  </a:t>
            </a:r>
            <a:r>
              <a:rPr lang="ru-RU" dirty="0" smtClean="0"/>
              <a:t>для Явления Метагалактической Цивилизации Землян.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Условия формирования Метагалактической расы землян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…начинается на планете буйство условий, в прямом смысле слова, по формированию шестой расы или Метагалактической Расы Землян. </a:t>
            </a:r>
          </a:p>
          <a:p>
            <a:pPr algn="just"/>
            <a:r>
              <a:rPr lang="ru-RU" dirty="0" smtClean="0"/>
              <a:t>Отец объявил Метагалактическую Расу Землян, и нам ввели 400 Домов вместо одного. Представьте 400 слоёв условий, которые будут напрямую формировать </a:t>
            </a:r>
            <a:r>
              <a:rPr lang="ru-RU" dirty="0" err="1" smtClean="0"/>
              <a:t>метагалактичность</a:t>
            </a:r>
            <a:r>
              <a:rPr lang="ru-RU" dirty="0" smtClean="0"/>
              <a:t> жизни. </a:t>
            </a:r>
            <a:r>
              <a:rPr lang="ru-RU" dirty="0" smtClean="0"/>
              <a:t>Раса -  </a:t>
            </a:r>
            <a:r>
              <a:rPr lang="ru-RU" dirty="0" smtClean="0"/>
              <a:t>это тип жизни.</a:t>
            </a:r>
          </a:p>
          <a:p>
            <a:pPr algn="just"/>
            <a:r>
              <a:rPr lang="ru-RU" dirty="0" smtClean="0"/>
              <a:t>…утверждено Распоряжение, что Дома Отца меняют свои позиции активации, и вводится, вслушайтесь, 405 присутствий и 405 фиксаций Домов Отца присутствий Метагалактики.  </a:t>
            </a:r>
          </a:p>
          <a:p>
            <a:pPr algn="just"/>
            <a:r>
              <a:rPr lang="ru-RU" dirty="0" smtClean="0"/>
              <a:t>…в пятой расе у нас был </a:t>
            </a:r>
            <a:r>
              <a:rPr lang="ru-RU" b="1" dirty="0" smtClean="0"/>
              <a:t>один Дом Отца</a:t>
            </a:r>
            <a:r>
              <a:rPr lang="ru-RU" dirty="0" smtClean="0"/>
              <a:t>, теперь 405.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Фиксация Домов Отца на Планете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Теперь представьте, когда выходило Распоряжение? Оно выходило где-то тоже на грани 19-го, на планету все эти Дома, независимо от наших служащих, которые могли осознавать это или нет, были зафиксированы. </a:t>
            </a:r>
          </a:p>
          <a:p>
            <a:pPr algn="just"/>
            <a:r>
              <a:rPr lang="ru-RU" dirty="0" smtClean="0"/>
              <a:t>В Распоряжении прописаны все команды, на которых пошла фиксация, автоматически. И фактически на планете установилось 400 условий четырёхсот пяти Домов, кроме одного. </a:t>
            </a:r>
          </a:p>
          <a:p>
            <a:pPr algn="just"/>
            <a:r>
              <a:rPr lang="ru-RU" dirty="0" smtClean="0"/>
              <a:t>Вот эта мощь сейчас настолько сильно вошла в Планету, что теоретически мы это не заметили, а практически, кто проживает, это очень сильно влияет на каждого из нас.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Формирование метагалактического типа жизни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Вот мы сформировали собою метагалактический тип жизни, и 400 Домов введены, чтоб этот тип сформировать условиями, качествами, свойствами, всем, чем можно. </a:t>
            </a:r>
          </a:p>
          <a:p>
            <a:pPr algn="just"/>
            <a:r>
              <a:rPr lang="ru-RU" dirty="0" smtClean="0"/>
              <a:t>…отсюда введение этих четырёхсот Домов включает – Отец посмотрел, как они зафиксировались на Планету, и решил включить нас как официальную цивилизацию, как Метагалактическую Цивилизацию Землян. </a:t>
            </a:r>
          </a:p>
          <a:p>
            <a:pPr algn="just"/>
            <a:r>
              <a:rPr lang="ru-RU" dirty="0" smtClean="0"/>
              <a:t>До этого… неделю назад на одном из Синтезов мы прошли </a:t>
            </a:r>
            <a:r>
              <a:rPr lang="ru-RU" b="1" dirty="0" smtClean="0"/>
              <a:t>представление в Метагалактическом Совете Изначально Вышестоящего Отца</a:t>
            </a:r>
            <a:r>
              <a:rPr lang="ru-RU" dirty="0" smtClean="0"/>
              <a:t>. Если до этого там были представлены только служащие ИДИВО, то есть те, которые в ИДИВО служат, то </a:t>
            </a:r>
            <a:r>
              <a:rPr lang="ru-RU" b="1" dirty="0" smtClean="0"/>
              <a:t>теперь было решено туда ввести всю нашу цивилизацию как цельность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212</TotalTime>
  <Words>1291</Words>
  <Application>Microsoft Office PowerPoint</Application>
  <PresentationFormat>Экран (4:3)</PresentationFormat>
  <Paragraphs>71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Яркая</vt:lpstr>
      <vt:lpstr>ЯВЛЕНИЕ  МЕТАГАЛАКТИЧЕСКОЙ РАСЫ ЗЕМЛЯН  ИЗНАЧАЛЬНО ВЫШЕСТОЯЩИМ ОТЦОМ 19 февраля 2015 года</vt:lpstr>
      <vt:lpstr>19 ФЕВРАЛЯ – ПРАЗДНИК ИДИВО</vt:lpstr>
      <vt:lpstr>Почему это важно?</vt:lpstr>
      <vt:lpstr>Преодоление инерционной жизни</vt:lpstr>
      <vt:lpstr>Метагалактика  как вид материи – шестая,  как вид жизни – восьмая</vt:lpstr>
      <vt:lpstr>ОТЛИЧИЕ МЕТАГАЛАКТИЧЕСКОЙ РАСЫ И МЕТАГАЛАКТИЧЕСКОЙ ЦИВИЛИЗАЦИИ</vt:lpstr>
      <vt:lpstr>Условия формирования Метагалактической расы землян</vt:lpstr>
      <vt:lpstr>Фиксация Домов Отца на Планете</vt:lpstr>
      <vt:lpstr>Формирование метагалактического типа жизни</vt:lpstr>
      <vt:lpstr>Наша форма цивилизованности введена в Совет Метагалактики</vt:lpstr>
      <vt:lpstr>Представительство  в восьмом виде жизни</vt:lpstr>
      <vt:lpstr>Наша цивилизация привносит  другим цивилизациям  умение внутренне жить Отцом</vt:lpstr>
      <vt:lpstr>Жизнь  становится пятым горизонтом</vt:lpstr>
      <vt:lpstr>Корректировка  качества видов жизни</vt:lpstr>
      <vt:lpstr>Метагалактическая Цивилизация Землян в многообразии наций планеты Земля</vt:lpstr>
      <vt:lpstr>Аматические условия Метагалактической цивилизации</vt:lpstr>
      <vt:lpstr>Источник: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ЯВЛЕНИЕ  МЕТАГАЛАКТИЧЕСКОЙ РАСЫ ЗЕМЛЯН  ИЗНАЧАЛЬНО ВЫШЕСТОЯЩИМ ОТЦОМ</dc:title>
  <dc:creator>Марина</dc:creator>
  <cp:lastModifiedBy>Марина</cp:lastModifiedBy>
  <cp:revision>24</cp:revision>
  <dcterms:created xsi:type="dcterms:W3CDTF">2016-02-02T13:47:14Z</dcterms:created>
  <dcterms:modified xsi:type="dcterms:W3CDTF">2016-02-17T17:41:41Z</dcterms:modified>
</cp:coreProperties>
</file>